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034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52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100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86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81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92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81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785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53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640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93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07A22-4136-4D96-ACB9-61EB871EA04C}" type="datetimeFigureOut">
              <a:rPr lang="en-CA" smtClean="0"/>
              <a:t>29/02/2016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71FC-E622-4D95-844E-F53204A61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652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831" y="18864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Periodic Table – Practice Quiz</a:t>
            </a:r>
            <a:endParaRPr lang="en-CA" dirty="0"/>
          </a:p>
        </p:txBody>
      </p:sp>
      <p:pic>
        <p:nvPicPr>
          <p:cNvPr id="1026" name="Picture 2" descr="http://sciencenotes.org/wp-content/uploads/2014/11/ColorfulPeriodicT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548" y="1052736"/>
            <a:ext cx="9239060" cy="519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47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Write the symbols for these elements.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Carbon?</a:t>
            </a:r>
          </a:p>
          <a:p>
            <a:pPr marL="0" indent="0">
              <a:buNone/>
            </a:pPr>
            <a:r>
              <a:rPr lang="en-CA" dirty="0" smtClean="0"/>
              <a:t>C</a:t>
            </a:r>
          </a:p>
          <a:p>
            <a:pPr marL="0" indent="0">
              <a:buNone/>
            </a:pPr>
            <a:r>
              <a:rPr lang="en-CA" dirty="0" smtClean="0"/>
              <a:t>Sodium?</a:t>
            </a:r>
          </a:p>
          <a:p>
            <a:pPr marL="0" indent="0">
              <a:buNone/>
            </a:pPr>
            <a:r>
              <a:rPr lang="en-CA" dirty="0" smtClean="0"/>
              <a:t>Na</a:t>
            </a:r>
          </a:p>
          <a:p>
            <a:pPr marL="0" indent="0">
              <a:buNone/>
            </a:pPr>
            <a:r>
              <a:rPr lang="en-CA" dirty="0" smtClean="0"/>
              <a:t>Lithium?</a:t>
            </a:r>
          </a:p>
          <a:p>
            <a:pPr marL="0" indent="0">
              <a:buNone/>
            </a:pPr>
            <a:r>
              <a:rPr lang="en-CA" dirty="0" smtClean="0"/>
              <a:t>Li</a:t>
            </a:r>
          </a:p>
          <a:p>
            <a:pPr marL="0" indent="0">
              <a:buNone/>
            </a:pPr>
            <a:r>
              <a:rPr lang="en-CA" dirty="0" smtClean="0"/>
              <a:t>Sulfur?</a:t>
            </a:r>
          </a:p>
          <a:p>
            <a:pPr marL="0" indent="0">
              <a:buNone/>
            </a:pPr>
            <a:r>
              <a:rPr lang="en-CA" dirty="0"/>
              <a:t>S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3328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Write the names for these symbols. SPELLING COUNTS!!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Al</a:t>
            </a:r>
          </a:p>
          <a:p>
            <a:pPr marL="0" indent="0">
              <a:buNone/>
            </a:pPr>
            <a:r>
              <a:rPr lang="en-CA" dirty="0" smtClean="0"/>
              <a:t>aluminum</a:t>
            </a:r>
          </a:p>
          <a:p>
            <a:pPr marL="0" indent="0">
              <a:buNone/>
            </a:pPr>
            <a:r>
              <a:rPr lang="en-CA" dirty="0" smtClean="0"/>
              <a:t>Cl</a:t>
            </a:r>
          </a:p>
          <a:p>
            <a:pPr marL="0" indent="0">
              <a:buNone/>
            </a:pPr>
            <a:r>
              <a:rPr lang="en-CA" dirty="0" smtClean="0"/>
              <a:t>chlorine</a:t>
            </a:r>
          </a:p>
          <a:p>
            <a:pPr marL="0" indent="0">
              <a:buNone/>
            </a:pPr>
            <a:r>
              <a:rPr lang="en-CA" dirty="0" smtClean="0"/>
              <a:t>P</a:t>
            </a:r>
          </a:p>
          <a:p>
            <a:pPr marL="0" indent="0">
              <a:buNone/>
            </a:pPr>
            <a:r>
              <a:rPr lang="en-CA" dirty="0" smtClean="0"/>
              <a:t>phosphorus</a:t>
            </a:r>
          </a:p>
          <a:p>
            <a:pPr marL="0" indent="0">
              <a:buNone/>
            </a:pPr>
            <a:r>
              <a:rPr lang="en-CA" dirty="0" smtClean="0"/>
              <a:t>K</a:t>
            </a:r>
          </a:p>
          <a:p>
            <a:pPr marL="0" indent="0">
              <a:buNone/>
            </a:pPr>
            <a:r>
              <a:rPr lang="en-CA" dirty="0" smtClean="0"/>
              <a:t>potassium</a:t>
            </a:r>
          </a:p>
        </p:txBody>
      </p:sp>
    </p:spTree>
    <p:extLst>
      <p:ext uri="{BB962C8B-B14F-4D97-AF65-F5344CB8AC3E}">
        <p14:creationId xmlns:p14="http://schemas.microsoft.com/office/powerpoint/2010/main" val="396958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The hard elements are: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- sodium and potassium because the symbol is different than the name.</a:t>
            </a:r>
          </a:p>
          <a:p>
            <a:pPr>
              <a:buFontTx/>
              <a:buChar char="-"/>
            </a:pPr>
            <a:r>
              <a:rPr lang="en-CA" dirty="0" smtClean="0"/>
              <a:t>the spelling for chlorine, beryllium, fluorine and phosphorus.</a:t>
            </a:r>
          </a:p>
        </p:txBody>
      </p:sp>
      <p:pic>
        <p:nvPicPr>
          <p:cNvPr id="4" name="Picture 2" descr="http://sciencenotes.org/wp-content/uploads/2014/11/ColorfulPeriodicTab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6696744" cy="376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28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71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Periodic Table – Practice Quiz</vt:lpstr>
      <vt:lpstr>Write the symbols for these elements.</vt:lpstr>
      <vt:lpstr>Write the names for these symbols. SPELLING COUNTS!!</vt:lpstr>
      <vt:lpstr>The hard elements are:</vt:lpstr>
    </vt:vector>
  </TitlesOfParts>
  <Company>Toronto District School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 Table – Practice Quiz</dc:title>
  <dc:creator>Murray, Ellen</dc:creator>
  <cp:lastModifiedBy>Murray, Ellen</cp:lastModifiedBy>
  <cp:revision>4</cp:revision>
  <dcterms:created xsi:type="dcterms:W3CDTF">2016-02-22T23:17:20Z</dcterms:created>
  <dcterms:modified xsi:type="dcterms:W3CDTF">2016-02-29T19:35:09Z</dcterms:modified>
</cp:coreProperties>
</file>